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47"/>
  </p:normalViewPr>
  <p:slideViewPr>
    <p:cSldViewPr snapToGrid="0" snapToObjects="1">
      <p:cViewPr varScale="1">
        <p:scale>
          <a:sx n="133" d="100"/>
          <a:sy n="133" d="100"/>
        </p:scale>
        <p:origin x="224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F21D4-7405-BB44-A9F7-2E71E84CAE2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6D293-2F55-3645-BAEC-574E1857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33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76D293-2F55-3645-BAEC-574E185712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720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76D293-2F55-3645-BAEC-574E185712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043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5D45E-DA63-C648-B931-3A86294031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0F9A4-719B-5F41-84CC-79BC86A69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42DF6-ACA9-E54A-8F81-ABC58FADC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9D55B-B866-374D-A433-4A6E32AAC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0027D-BFAB-3040-942E-12B725DE2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83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B9B35-31D4-634A-9520-9F85B78CB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85FD2C-FC17-5543-9FCA-B6061A0DE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1E22D-C4D3-D648-86AD-85219C7D5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02759-C7B8-D34D-BCEE-152AA16B9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74C81-F1F9-F141-B1A8-F34C99B51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51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38A57F-EBA1-8C48-AA0E-8F76C56B4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299675-CDB6-B34E-97DF-E8E213B291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4121D-6763-E34B-9A16-BC435A539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E1942-5165-5147-93D9-DFB29354E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56AC6-D0E9-424C-BFEA-2FEE9A73A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009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3DE75-F5CD-4347-A900-A4ADAAACA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7345F-374B-CF49-B033-0053D1528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40FC6-E6D5-3741-8650-5CC6BAB3A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C7649-1A10-2944-884C-79111743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05509-B46D-594B-9B33-C55E8A477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70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FB65B-FE0E-5444-825D-E13C3981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647B2-9872-394F-A105-618B9AE31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1D5C6-077B-0E43-B1B1-83E14D05B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CA02C-1445-8146-B431-9EB4403E4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39C1A-1FF6-1B4A-8B31-51247AD1E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55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18E04-033A-6B45-86AE-2FCD72301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DA17B-DBD2-054A-AC72-D30E76251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BF19BB-0347-E74B-822E-530E4D767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0266BE-319A-E24B-88D2-56750F14F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45F75-5BBD-1346-B91B-F62C9AF9A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A4E63-80E6-7144-90D3-081DA3071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83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42306-6EE7-7A4D-A18B-E99C706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D0588-936F-664B-ADA6-8FEBB45E7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F95C5E-E5B1-3340-BFA4-23AA40228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AB30BD-ED7B-2B4A-8802-980607B27E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C34F44-018A-6D40-AB58-F7058681E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8A6E55-13CB-A242-88BA-4209F8420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D38F3B-315A-CE42-A8B2-E0554266B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F777D-A796-4D48-B407-A37CC2352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21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2986C-CBED-3E4B-9E37-70F06D140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C0CB07-F4BF-1B42-8332-CE712C738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43B54-385B-6E48-B1EE-9B8C77BD3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0EE262-6415-1A43-B477-F50A86E50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78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70494E-A47E-674B-A8CA-3C72FF8A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19ECD8-C43E-354B-BC67-520B99A8B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C70B6F-8349-D744-BDB3-0D0E2549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28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E1505-C836-054B-BBC5-3D95E43A9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A4E5A-8DEC-7444-AB49-F27E54E2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D7654-E92C-3B47-BAAA-66D6C9E7D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EDC8B-D9C6-B642-BE47-CFD2726F6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314BC-5A24-224D-AC2C-49A4E02B7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84550-FADB-3B4C-8047-19761CB89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648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7BF34-E92C-6C41-92E4-F1568A4EC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AAEB41-7579-DB4A-A69C-39F0846C0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59826-A381-F740-B7CB-AE2FAF076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019F8-E802-9E48-B11A-C5AD6036C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89D4E-F8A5-434F-B437-C193A3150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746AEC-9063-6C4A-9F6C-CF7477702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80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5B52FE-B2FA-8D4B-8320-633D8BF79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D2BAA-0BDD-5647-96A4-38888C95E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DAD48-6016-274F-BF80-4DF26E3F8B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F0B29-0B45-0743-B3F4-1EC441A5ACA2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8B593-3AEB-A24B-95D6-77D3D78DD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7C4D2-A608-C449-8CC4-4F08B278CD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22CFE-2A76-0C49-B05A-FF05C4FD3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39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91A7C82-C379-824F-BA62-EEE354BAE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8059" y="64742"/>
            <a:ext cx="7048703" cy="67932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A97B7E-351E-2F4B-A6D7-A0ECFE10DC9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3301465" y="-77000"/>
            <a:ext cx="5948413" cy="713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30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934607B-E47C-D44A-BA8E-A80738423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144" y="0"/>
            <a:ext cx="6301711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0DEE393-180C-974D-8BB4-78A2282C2A8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69945" y="-158413"/>
            <a:ext cx="6987941" cy="828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345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</Words>
  <Application>Microsoft Macintosh PowerPoint</Application>
  <PresentationFormat>Widescreen</PresentationFormat>
  <Paragraphs>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Theisen, Adam K</dc:creator>
  <cp:lastModifiedBy>Theisen, Adam K</cp:lastModifiedBy>
  <cp:revision>3</cp:revision>
  <dcterms:created xsi:type="dcterms:W3CDTF">2019-05-21T18:56:01Z</dcterms:created>
  <dcterms:modified xsi:type="dcterms:W3CDTF">2019-05-21T19:12:05Z</dcterms:modified>
</cp:coreProperties>
</file>

<file path=docProps/thumbnail.jpeg>
</file>